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Livvic"/>
      <p:regular r:id="rId34"/>
      <p:bold r:id="rId35"/>
      <p:italic r:id="rId36"/>
      <p:boldItalic r:id="rId37"/>
    </p:embeddedFont>
    <p:embeddedFont>
      <p:font typeface="Catamaran Light"/>
      <p:regular r:id="rId38"/>
      <p:bold r:id="rId39"/>
    </p:embeddedFont>
    <p:embeddedFont>
      <p:font typeface="Fira Sans Extra Condense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am Mansour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2BAA26-EC0D-4ADA-9B8A-ECF31AE3751B}">
  <a:tblStyle styleId="{C52BAA26-EC0D-4ADA-9B8A-ECF31AE3751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4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7.xml"/><Relationship Id="rId35" Type="http://schemas.openxmlformats.org/officeDocument/2006/relationships/font" Target="fonts/Livvic-bold.fntdata"/><Relationship Id="rId12" Type="http://schemas.openxmlformats.org/officeDocument/2006/relationships/slide" Target="slides/slide6.xml"/><Relationship Id="rId34" Type="http://schemas.openxmlformats.org/officeDocument/2006/relationships/font" Target="fonts/Livvic-regular.fntdata"/><Relationship Id="rId15" Type="http://schemas.openxmlformats.org/officeDocument/2006/relationships/slide" Target="slides/slide9.xml"/><Relationship Id="rId37" Type="http://schemas.openxmlformats.org/officeDocument/2006/relationships/font" Target="fonts/Livvic-boldItalic.fntdata"/><Relationship Id="rId14" Type="http://schemas.openxmlformats.org/officeDocument/2006/relationships/slide" Target="slides/slide8.xml"/><Relationship Id="rId36" Type="http://schemas.openxmlformats.org/officeDocument/2006/relationships/font" Target="fonts/Livvic-italic.fntdata"/><Relationship Id="rId17" Type="http://schemas.openxmlformats.org/officeDocument/2006/relationships/slide" Target="slides/slide11.xml"/><Relationship Id="rId39" Type="http://schemas.openxmlformats.org/officeDocument/2006/relationships/font" Target="fonts/CatamaranLight-bold.fntdata"/><Relationship Id="rId16" Type="http://schemas.openxmlformats.org/officeDocument/2006/relationships/slide" Target="slides/slide10.xml"/><Relationship Id="rId38" Type="http://schemas.openxmlformats.org/officeDocument/2006/relationships/font" Target="fonts/Catamaran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8-27T22:16:50.900">
    <p:pos x="6000" y="0"/>
    <p:text>Additional topics: Guest Speaker/Special Events, Project Proposals for first meeting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e13d9a7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e13d9a7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65e7bc0b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65e7bc0b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158d5a3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158d5a3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e13d9a7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e13d9a7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e13d9a7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e13d9a7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c1b019b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c1b019b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158d5a3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158d5a3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e13d9a7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3e13d9a7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 we expect a 3-5 hour per week commitment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e13d9a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e13d9a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e13d9a7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3e13d9a7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158d5a3e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158d5a3e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AMEND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THIS SLIDE WITH ACTUAL NUMBERS FOR BAKE SALE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fe61bc2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fe61bc2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Demo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0b47143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0b47143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0b47143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0b47143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e13d9a7e_0_7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e13d9a7e_0_7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mailto:lliao8@uw.ed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type="ctrTitle"/>
          </p:nvPr>
        </p:nvSpPr>
        <p:spPr>
          <a:xfrm>
            <a:off x="1039575" y="1701225"/>
            <a:ext cx="41532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Boring Club in 2024 - 2025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2" name="Google Shape;122;p22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-34899" l="0" r="0" t="34900"/>
          <a:stretch/>
        </p:blipFill>
        <p:spPr>
          <a:xfrm>
            <a:off x="584363" y="540000"/>
            <a:ext cx="6164663" cy="4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Ballroom</a:t>
            </a:r>
            <a:endParaRPr/>
          </a:p>
        </p:txBody>
      </p:sp>
      <p:sp>
        <p:nvSpPr>
          <p:cNvPr id="216" name="Google Shape;216;p31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 RSVP with Lee Liao (</a:t>
            </a:r>
            <a:r>
              <a:rPr lang="en" u="sng">
                <a:solidFill>
                  <a:schemeClr val="hlink"/>
                </a:solidFill>
                <a:hlinkClick r:id="rId4"/>
              </a:rPr>
              <a:t>lliao8@uw.edu</a:t>
            </a:r>
            <a:r>
              <a:rPr lang="en"/>
              <a:t>), as she is coordinating the event. Can also email her any questions</a:t>
            </a:r>
            <a:endParaRPr/>
          </a:p>
        </p:txBody>
      </p:sp>
      <p:sp>
        <p:nvSpPr>
          <p:cNvPr id="217" name="Google Shape;217;p31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RSVP</a:t>
            </a:r>
            <a:endParaRPr/>
          </a:p>
        </p:txBody>
      </p:sp>
      <p:sp>
        <p:nvSpPr>
          <p:cNvPr id="218" name="Google Shape;218;p31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Venue/Map</a:t>
            </a:r>
            <a:endParaRPr/>
          </a:p>
        </p:txBody>
      </p:sp>
      <p:sp>
        <p:nvSpPr>
          <p:cNvPr id="219" name="Google Shape;219;p31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and Time</a:t>
            </a:r>
            <a:endParaRPr/>
          </a:p>
        </p:txBody>
      </p:sp>
      <p:sp>
        <p:nvSpPr>
          <p:cNvPr id="220" name="Google Shape;220;p31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24th, 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4:30 - 7 pm , (will need to get there earlier to </a:t>
            </a:r>
            <a:r>
              <a:rPr lang="en"/>
              <a:t>set up</a:t>
            </a:r>
            <a:r>
              <a:rPr lang="en"/>
              <a:t>)</a:t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 flipH="1" rot="10800000">
            <a:off x="0" y="2424900"/>
            <a:ext cx="7215000" cy="2073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15772" l="0" r="0" t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>
            <p:ph idx="4" type="ctrTitle"/>
          </p:nvPr>
        </p:nvSpPr>
        <p:spPr>
          <a:xfrm rot="5400000">
            <a:off x="5894625" y="2437076"/>
            <a:ext cx="44949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and Responsibilities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4">
            <a:alphaModFix/>
          </a:blip>
          <a:srcRect b="15773" l="0" r="0" t="15766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Whatever we used for the Bake Sale, follow up with people like a day before the event to confirm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crew, greeters, presenters, cleanup crew?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have people sign up for specific roles?</a:t>
            </a:r>
            <a:endParaRPr/>
          </a:p>
        </p:txBody>
      </p:sp>
      <p:sp>
        <p:nvSpPr>
          <p:cNvPr id="231" name="Google Shape;231;p32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32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>
            <a:off x="1634400" y="2849950"/>
            <a:ext cx="4275000" cy="17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>
            <p:ph idx="1" type="subTitle"/>
          </p:nvPr>
        </p:nvSpPr>
        <p:spPr>
          <a:xfrm>
            <a:off x="1925450" y="3106325"/>
            <a:ext cx="36945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Talking points, should prepare a script/bullet points to guide our discussion with prospective members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Interactive activities? Showcase past projects?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Sign up sheets and PRINTED QR code to sign up 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401" y="0"/>
            <a:ext cx="4274876" cy="28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>
            <p:ph type="ctrTitle"/>
          </p:nvPr>
        </p:nvSpPr>
        <p:spPr>
          <a:xfrm rot="5400000">
            <a:off x="6068925" y="2257225"/>
            <a:ext cx="41352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 Strategies</a:t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b="7684" l="0" r="0" t="7684"/>
          <a:stretch/>
        </p:blipFill>
        <p:spPr>
          <a:xfrm>
            <a:off x="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 flipH="1" rot="-5400000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Financial, learning, connection, and other opportunities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52" name="Google Shape;252;p34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Goals for TBC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34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-1929300" y="16474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03</a:t>
            </a:r>
            <a:endParaRPr b="1" sz="6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/>
          <p:nvPr/>
        </p:nvSpPr>
        <p:spPr>
          <a:xfrm>
            <a:off x="483875" y="3539087"/>
            <a:ext cx="3135900" cy="11679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720000" y="1976981"/>
            <a:ext cx="3135900" cy="11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3511625" y="802226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 txBox="1"/>
          <p:nvPr>
            <p:ph type="ctrTitle"/>
          </p:nvPr>
        </p:nvSpPr>
        <p:spPr>
          <a:xfrm rot="5400000">
            <a:off x="6067950" y="2465875"/>
            <a:ext cx="4552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History and Goals</a:t>
            </a:r>
            <a:endParaRPr/>
          </a:p>
        </p:txBody>
      </p:sp>
      <p:sp>
        <p:nvSpPr>
          <p:cNvPr id="263" name="Google Shape;263;p35"/>
          <p:cNvSpPr txBox="1"/>
          <p:nvPr>
            <p:ph type="ctrTitle"/>
          </p:nvPr>
        </p:nvSpPr>
        <p:spPr>
          <a:xfrm>
            <a:off x="3992423" y="946076"/>
            <a:ext cx="2076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PROFIT LAST YEAR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4" name="Google Shape;264;p35"/>
          <p:cNvSpPr txBox="1"/>
          <p:nvPr>
            <p:ph type="ctrTitle"/>
          </p:nvPr>
        </p:nvSpPr>
        <p:spPr>
          <a:xfrm>
            <a:off x="847325" y="2328000"/>
            <a:ext cx="2830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3511625" y="2184150"/>
            <a:ext cx="2887500" cy="7752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 txBox="1"/>
          <p:nvPr>
            <p:ph type="ctrTitle"/>
          </p:nvPr>
        </p:nvSpPr>
        <p:spPr>
          <a:xfrm>
            <a:off x="3992423" y="2328000"/>
            <a:ext cx="2076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Catamaran Light"/>
                <a:ea typeface="Catamaran Light"/>
                <a:cs typeface="Catamaran Light"/>
                <a:sym typeface="Catamaran Light"/>
              </a:rPr>
              <a:t>FUNDRAISING EVENTS LAST YEAR</a:t>
            </a:r>
            <a:endParaRPr b="0" sz="1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608075" y="3733400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>
            <p:ph type="ctrTitle"/>
          </p:nvPr>
        </p:nvSpPr>
        <p:spPr>
          <a:xfrm>
            <a:off x="1088875" y="3817900"/>
            <a:ext cx="20766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do we spend this on?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720000" y="603850"/>
            <a:ext cx="3135900" cy="11679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 txBox="1"/>
          <p:nvPr>
            <p:ph type="ctrTitle"/>
          </p:nvPr>
        </p:nvSpPr>
        <p:spPr>
          <a:xfrm>
            <a:off x="847325" y="962025"/>
            <a:ext cx="2830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$640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4160700" y="3539087"/>
            <a:ext cx="3135900" cy="11679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4284900" y="3733400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>
            <p:ph type="ctrTitle"/>
          </p:nvPr>
        </p:nvSpPr>
        <p:spPr>
          <a:xfrm>
            <a:off x="4765700" y="3817900"/>
            <a:ext cx="20766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do we want to earn this year?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25" y="271375"/>
            <a:ext cx="4522844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 txBox="1"/>
          <p:nvPr>
            <p:ph type="ctrTitle"/>
          </p:nvPr>
        </p:nvSpPr>
        <p:spPr>
          <a:xfrm>
            <a:off x="5397750" y="1667125"/>
            <a:ext cx="28881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 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36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Add more training modules to spreadsheet?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Try to host one technical skills workshop per quarter, (ie: 3D printing, soldering, Linux Lab, etc.)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Resume/Portfolio building?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16022" l="0" r="754" t="0"/>
          <a:stretch/>
        </p:blipFill>
        <p:spPr>
          <a:xfrm>
            <a:off x="194820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 flipH="1" rot="-5400000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 txBox="1"/>
          <p:nvPr>
            <p:ph type="ctrTitle"/>
          </p:nvPr>
        </p:nvSpPr>
        <p:spPr>
          <a:xfrm rot="-5400000">
            <a:off x="-631100" y="2047100"/>
            <a:ext cx="3633600" cy="10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Organization and Expectations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37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What do we expect from our members and from ourselves as leaders in the club. How will we stay organized and achieve our goals?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/>
          <p:nvPr/>
        </p:nvSpPr>
        <p:spPr>
          <a:xfrm>
            <a:off x="542825" y="848400"/>
            <a:ext cx="6843000" cy="3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 txBox="1"/>
          <p:nvPr>
            <p:ph type="ctrTitle"/>
          </p:nvPr>
        </p:nvSpPr>
        <p:spPr>
          <a:xfrm rot="5400000">
            <a:off x="6923750" y="1602475"/>
            <a:ext cx="2825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graphicFrame>
        <p:nvGraphicFramePr>
          <p:cNvPr id="297" name="Google Shape;297;p38"/>
          <p:cNvGraphicFramePr/>
          <p:nvPr/>
        </p:nvGraphicFramePr>
        <p:xfrm>
          <a:off x="750250" y="107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{C52BAA26-EC0D-4ADA-9B8A-ECF31AE3751B}</a:tableStyleId>
              </a:tblPr>
              <a:tblGrid>
                <a:gridCol w="2759600"/>
                <a:gridCol w="3675775"/>
              </a:tblGrid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Members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A6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Leaders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A69A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on time to all meetings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10 mins early to all meetings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Check in with </a:t>
                      </a:r>
                      <a:r>
                        <a:rPr lang="en" sz="1000"/>
                        <a:t>dashboard</a:t>
                      </a:r>
                      <a:r>
                        <a:rPr lang="en" sz="1000"/>
                        <a:t> everytime you go to 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Never let your check in status be red, (two weeks)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reachable via discord or email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reachable via discord, email, or sms within one day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kind and respectful of other members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Seek to help others and improve the club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Come excited to learn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Take </a:t>
                      </a:r>
                      <a:r>
                        <a:rPr lang="en" sz="1000"/>
                        <a:t>initiative</a:t>
                      </a:r>
                      <a:r>
                        <a:rPr lang="en" sz="1000"/>
                        <a:t>, what can you add to the club?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303" name="Google Shape;303;p39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Organizing</a:t>
            </a:r>
            <a:r>
              <a:rPr lang="en"/>
              <a:t> members into teams they choose with </a:t>
            </a:r>
            <a:r>
              <a:rPr lang="en"/>
              <a:t>specific</a:t>
            </a:r>
            <a:r>
              <a:rPr lang="en"/>
              <a:t> </a:t>
            </a:r>
            <a:r>
              <a:rPr lang="en"/>
              <a:t>privileges</a:t>
            </a:r>
            <a:r>
              <a:rPr lang="en"/>
              <a:t> </a:t>
            </a:r>
            <a:endParaRPr/>
          </a:p>
        </p:txBody>
      </p:sp>
      <p:sp>
        <p:nvSpPr>
          <p:cNvPr id="304" name="Google Shape;304;p39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google sheet where tasks can be assigned. Interests and skill levels can be seen and training modules are available</a:t>
            </a:r>
            <a:endParaRPr/>
          </a:p>
        </p:txBody>
      </p:sp>
      <p:sp>
        <p:nvSpPr>
          <p:cNvPr id="305" name="Google Shape;305;p39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github repo for our projects, this is not yet done but their are plans to get </a:t>
            </a:r>
            <a:r>
              <a:rPr lang="en"/>
              <a:t>this</a:t>
            </a:r>
            <a:r>
              <a:rPr lang="en"/>
              <a:t> in motion</a:t>
            </a:r>
            <a:endParaRPr/>
          </a:p>
        </p:txBody>
      </p:sp>
      <p:sp>
        <p:nvSpPr>
          <p:cNvPr id="306" name="Google Shape;306;p39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307" name="Google Shape;307;p39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Repo</a:t>
            </a:r>
            <a:endParaRPr/>
          </a:p>
        </p:txBody>
      </p:sp>
      <p:sp>
        <p:nvSpPr>
          <p:cNvPr id="308" name="Google Shape;308;p39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758600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3356166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5972088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3356166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/>
          <p:nvPr/>
        </p:nvSpPr>
        <p:spPr>
          <a:xfrm>
            <a:off x="597208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39"/>
          <p:cNvGrpSpPr/>
          <p:nvPr/>
        </p:nvGrpSpPr>
        <p:grpSpPr>
          <a:xfrm>
            <a:off x="796850" y="975157"/>
            <a:ext cx="382519" cy="350682"/>
            <a:chOff x="2903337" y="4279032"/>
            <a:chExt cx="382519" cy="350682"/>
          </a:xfrm>
        </p:grpSpPr>
        <p:sp>
          <p:nvSpPr>
            <p:cNvPr id="316" name="Google Shape;316;p39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9"/>
          <p:cNvSpPr/>
          <p:nvPr/>
        </p:nvSpPr>
        <p:spPr>
          <a:xfrm>
            <a:off x="3406159" y="971282"/>
            <a:ext cx="359015" cy="358442"/>
          </a:xfrm>
          <a:custGeom>
            <a:rect b="b" l="l" r="r" t="t"/>
            <a:pathLst>
              <a:path extrusionOk="0" h="11270" w="11288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39"/>
          <p:cNvGrpSpPr/>
          <p:nvPr/>
        </p:nvGrpSpPr>
        <p:grpSpPr>
          <a:xfrm>
            <a:off x="6010317" y="1012267"/>
            <a:ext cx="383632" cy="276449"/>
            <a:chOff x="3933342" y="4315767"/>
            <a:chExt cx="383632" cy="276449"/>
          </a:xfrm>
        </p:grpSpPr>
        <p:sp>
          <p:nvSpPr>
            <p:cNvPr id="333" name="Google Shape;333;p39"/>
            <p:cNvSpPr/>
            <p:nvPr/>
          </p:nvSpPr>
          <p:spPr>
            <a:xfrm>
              <a:off x="3933342" y="4315767"/>
              <a:ext cx="383632" cy="276449"/>
            </a:xfrm>
            <a:custGeom>
              <a:rect b="b" l="l" r="r" t="t"/>
              <a:pathLst>
                <a:path extrusionOk="0" h="8692" w="12062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4035214" y="4410037"/>
              <a:ext cx="11386" cy="140896"/>
            </a:xfrm>
            <a:custGeom>
              <a:rect b="b" l="l" r="r" t="t"/>
              <a:pathLst>
                <a:path extrusionOk="0" h="4430" w="35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4221146" y="4390827"/>
              <a:ext cx="42460" cy="32886"/>
            </a:xfrm>
            <a:custGeom>
              <a:rect b="b" l="l" r="r" t="t"/>
              <a:pathLst>
                <a:path extrusionOk="0" h="1034" w="1335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4054519" y="4384561"/>
              <a:ext cx="192961" cy="192516"/>
            </a:xfrm>
            <a:custGeom>
              <a:rect b="b" l="l" r="r" t="t"/>
              <a:pathLst>
                <a:path extrusionOk="0" h="6053" w="6067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4085593" y="4420278"/>
              <a:ext cx="145826" cy="120923"/>
            </a:xfrm>
            <a:custGeom>
              <a:rect b="b" l="l" r="r" t="t"/>
              <a:pathLst>
                <a:path extrusionOk="0" h="3802" w="4585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4131392" y="4449507"/>
              <a:ext cx="54577" cy="45767"/>
            </a:xfrm>
            <a:custGeom>
              <a:rect b="b" l="l" r="r" t="t"/>
              <a:pathLst>
                <a:path extrusionOk="0" h="1439" w="1716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39"/>
          <p:cNvGrpSpPr/>
          <p:nvPr/>
        </p:nvGrpSpPr>
        <p:grpSpPr>
          <a:xfrm>
            <a:off x="819565" y="2979180"/>
            <a:ext cx="337069" cy="302593"/>
            <a:chOff x="3441065" y="4302505"/>
            <a:chExt cx="337069" cy="302593"/>
          </a:xfrm>
        </p:grpSpPr>
        <p:sp>
          <p:nvSpPr>
            <p:cNvPr id="340" name="Google Shape;340;p39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9"/>
          <p:cNvSpPr/>
          <p:nvPr/>
        </p:nvSpPr>
        <p:spPr>
          <a:xfrm>
            <a:off x="3403885" y="2974647"/>
            <a:ext cx="363563" cy="311657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9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55" name="Google Shape;355;p39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39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 Meetings</a:t>
            </a:r>
            <a:endParaRPr/>
          </a:p>
        </p:txBody>
      </p:sp>
      <p:sp>
        <p:nvSpPr>
          <p:cNvPr id="361" name="Google Shape;361;p39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Potentially once a month? In person or zoom. Once a quarter would probably be fine as well we would just have a bit more to go over</a:t>
            </a:r>
            <a:endParaRPr/>
          </a:p>
        </p:txBody>
      </p:sp>
      <p:sp>
        <p:nvSpPr>
          <p:cNvPr id="362" name="Google Shape;362;p39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Drive</a:t>
            </a:r>
            <a:endParaRPr/>
          </a:p>
        </p:txBody>
      </p:sp>
      <p:sp>
        <p:nvSpPr>
          <p:cNvPr id="363" name="Google Shape;363;p39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probably still use this once our file repo is </a:t>
            </a:r>
            <a:r>
              <a:rPr lang="en"/>
              <a:t>finished</a:t>
            </a:r>
            <a:r>
              <a:rPr lang="en"/>
              <a:t> but it will become more obsolete</a:t>
            </a:r>
            <a:endParaRPr/>
          </a:p>
        </p:txBody>
      </p:sp>
      <p:sp>
        <p:nvSpPr>
          <p:cNvPr id="364" name="Google Shape;364;p39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Emails</a:t>
            </a:r>
            <a:endParaRPr/>
          </a:p>
        </p:txBody>
      </p:sp>
      <p:sp>
        <p:nvSpPr>
          <p:cNvPr id="365" name="Google Shape;365;p39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potentially send out emails each month to go over our </a:t>
            </a:r>
            <a:r>
              <a:rPr lang="en"/>
              <a:t>itinerary</a:t>
            </a:r>
            <a:r>
              <a:rPr lang="en"/>
              <a:t> for the month </a:t>
            </a:r>
            <a:r>
              <a:rPr lang="en"/>
              <a:t>including</a:t>
            </a:r>
            <a:r>
              <a:rPr lang="en"/>
              <a:t> what we got done last month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/>
          <p:nvPr/>
        </p:nvSpPr>
        <p:spPr>
          <a:xfrm flipH="1" rot="-5400000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Open Discussion?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40"/>
          <p:cNvSpPr/>
          <p:nvPr/>
        </p:nvSpPr>
        <p:spPr>
          <a:xfrm flipH="1" rot="-5400000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/>
          <p:nvPr/>
        </p:nvSpPr>
        <p:spPr>
          <a:xfrm flipH="1" rot="-5400000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9" type="ctrTitle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28" name="Google Shape;128;p23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Financial, learning, connections, opportunities</a:t>
            </a:r>
            <a:endParaRPr/>
          </a:p>
        </p:txBody>
      </p:sp>
      <p:sp>
        <p:nvSpPr>
          <p:cNvPr id="130" name="Google Shape;130;p2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goals for the Club</a:t>
            </a:r>
            <a:endParaRPr/>
          </a:p>
        </p:txBody>
      </p:sp>
      <p:sp>
        <p:nvSpPr>
          <p:cNvPr id="131" name="Google Shape;131;p23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additions/tools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RAIL, Discord bot, training modules?</a:t>
            </a:r>
            <a:endParaRPr/>
          </a:p>
        </p:txBody>
      </p:sp>
      <p:sp>
        <p:nvSpPr>
          <p:cNvPr id="134" name="Google Shape;134;p23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Launch</a:t>
            </a:r>
            <a:endParaRPr/>
          </a:p>
        </p:txBody>
      </p:sp>
      <p:sp>
        <p:nvSpPr>
          <p:cNvPr id="136" name="Google Shape;136;p2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Tabling, availability, goals</a:t>
            </a:r>
            <a:endParaRPr/>
          </a:p>
        </p:txBody>
      </p:sp>
      <p:sp>
        <p:nvSpPr>
          <p:cNvPr id="137" name="Google Shape;137;p23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and Expectations</a:t>
            </a:r>
            <a:endParaRPr/>
          </a:p>
        </p:txBody>
      </p:sp>
      <p:sp>
        <p:nvSpPr>
          <p:cNvPr id="139" name="Google Shape;139;p2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expect from leaders in the club and members and how we will </a:t>
            </a:r>
            <a:r>
              <a:rPr lang="en"/>
              <a:t>stay</a:t>
            </a:r>
            <a:r>
              <a:rPr lang="en"/>
              <a:t> organized</a:t>
            </a:r>
            <a:endParaRPr/>
          </a:p>
        </p:txBody>
      </p:sp>
      <p:sp>
        <p:nvSpPr>
          <p:cNvPr id="140" name="Google Shape;140;p23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2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Volunteering and Fun Activities</a:t>
            </a:r>
            <a:endParaRPr/>
          </a:p>
        </p:txBody>
      </p:sp>
      <p:sp>
        <p:nvSpPr>
          <p:cNvPr id="142" name="Google Shape;142;p2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Tied to section 3’s financial aspect, also what kind of fun team building </a:t>
            </a:r>
            <a:r>
              <a:rPr lang="en"/>
              <a:t>activities</a:t>
            </a:r>
            <a:r>
              <a:rPr lang="en"/>
              <a:t> can we host?</a:t>
            </a:r>
            <a:endParaRPr/>
          </a:p>
        </p:txBody>
      </p:sp>
      <p:sp>
        <p:nvSpPr>
          <p:cNvPr id="143" name="Google Shape;143;p23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6" type="ctrTitle"/>
          </p:nvPr>
        </p:nvSpPr>
        <p:spPr>
          <a:xfrm rot="5400000">
            <a:off x="5924625" y="2407075"/>
            <a:ext cx="44349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 and Shortcomings in 2023 - 2024</a:t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a lot of profit and had a good turnout of volunteers, even met some people that were interested in our club</a:t>
            </a:r>
            <a:endParaRPr/>
          </a:p>
        </p:txBody>
      </p:sp>
      <p:sp>
        <p:nvSpPr>
          <p:cNvPr id="154" name="Google Shape;154;p24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Although both teams got eliminated we got </a:t>
            </a:r>
            <a:r>
              <a:rPr lang="en">
                <a:solidFill>
                  <a:schemeClr val="lt1"/>
                </a:solidFill>
              </a:rPr>
              <a:t>experience</a:t>
            </a:r>
            <a:r>
              <a:rPr lang="en">
                <a:solidFill>
                  <a:schemeClr val="lt1"/>
                </a:solidFill>
              </a:rPr>
              <a:t> with what this process is like and what to expect in the future, more preparation is likely required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4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May not have had as much success as we would have liked to but we learned a lot about programming in Arduino IDE, schematic design, Onshape, and even a bit of power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4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Boeing Contest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4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RC Car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4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Bake Sale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4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RSO Fair</a:t>
            </a:r>
            <a:endParaRPr/>
          </a:p>
        </p:txBody>
      </p:sp>
      <p:sp>
        <p:nvSpPr>
          <p:cNvPr id="160" name="Google Shape;160;p24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 a good turnout and got many potential members contact info. MUST FOLLOW UP WITH ASAP, invite to see us at engr launch?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0" r="37500" t="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type="ctrTitle"/>
          </p:nvPr>
        </p:nvSpPr>
        <p:spPr>
          <a:xfrm>
            <a:off x="5397750" y="2625600"/>
            <a:ext cx="2888100" cy="4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additions/tools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new RAIL, (Rolling Action Items List), Introductory Discord Bot, (In work), and potentially adding some new training modules as needed?</a:t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929300" y="16417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01</a:t>
            </a:r>
            <a:endParaRPr b="1" sz="6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915175" y="3482500"/>
            <a:ext cx="73074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A place to assign tasks to anyone, can also be used by anyone, (not just leaders in the club)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When assigned that person will be sent an automated email describing the task to them and directing them to </a:t>
            </a:r>
            <a:r>
              <a:rPr lang="en">
                <a:solidFill>
                  <a:schemeClr val="lt1"/>
                </a:solidFill>
              </a:rPr>
              <a:t>the</a:t>
            </a:r>
            <a:r>
              <a:rPr lang="en">
                <a:solidFill>
                  <a:schemeClr val="lt1"/>
                </a:solidFill>
              </a:rPr>
              <a:t> Dashboard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This sheet can be filtered using the filters in the assigned to and status columns or sorted by due date using the ascending and descending buttons in the upper right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6"/>
          <p:cNvSpPr txBox="1"/>
          <p:nvPr>
            <p:ph idx="2" type="subTitle"/>
          </p:nvPr>
        </p:nvSpPr>
        <p:spPr>
          <a:xfrm>
            <a:off x="915175" y="3269500"/>
            <a:ext cx="48225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Boring Club Rolling Action Item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915175" y="3482500"/>
            <a:ext cx="73074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Josh is working on this currently, he will have it done by Sept 25th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7"/>
          <p:cNvSpPr txBox="1"/>
          <p:nvPr>
            <p:ph idx="2" type="subTitle"/>
          </p:nvPr>
        </p:nvSpPr>
        <p:spPr>
          <a:xfrm>
            <a:off x="915175" y="3269500"/>
            <a:ext cx="48225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Boring Club Introductory Discord Bot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>
            <p:ph idx="1" type="subTitle"/>
          </p:nvPr>
        </p:nvSpPr>
        <p:spPr>
          <a:xfrm>
            <a:off x="915175" y="3482500"/>
            <a:ext cx="73074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What are some skills we want to develop in our members?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Does everyone here know how to use the template to create new modules?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It is okay and encouraged for members to create </a:t>
            </a:r>
            <a:r>
              <a:rPr lang="en">
                <a:solidFill>
                  <a:schemeClr val="lt1"/>
                </a:solidFill>
              </a:rPr>
              <a:t>their</a:t>
            </a:r>
            <a:r>
              <a:rPr lang="en">
                <a:solidFill>
                  <a:schemeClr val="lt1"/>
                </a:solidFill>
              </a:rPr>
              <a:t> own modules as they see fit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Should we decide on what modules to add after deciding on this years major project, (will have another discussion to decide on that)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 txBox="1"/>
          <p:nvPr>
            <p:ph idx="2" type="subTitle"/>
          </p:nvPr>
        </p:nvSpPr>
        <p:spPr>
          <a:xfrm>
            <a:off x="915175" y="3269500"/>
            <a:ext cx="48225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Boring Club Training Modules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Engineering Launch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9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0" l="25616" r="25616" t="0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An opportunity to grow our club with new prospective members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Get noticed and be active as an engineering RSO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Practice for the future!</a:t>
            </a:r>
            <a:endParaRPr/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672375" y="1432475"/>
            <a:ext cx="29832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